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D3D8-4261-B7E8-0C81-113C89B6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DEFE0-82E6-B814-BC95-2A6C5962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0627F-6CE6-3431-C15E-7B685DCEA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8EFF5-7C3B-6C3E-AE01-371753EF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1B39B-E09C-0B8C-08D6-336E6BE9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35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DE42-0792-381B-A151-0AFA95E1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6F39B-503D-B4F8-CCD4-8BBF56409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EAEC3-F968-4E28-0A44-DF21D992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6890C-758B-1C3C-7DD4-EE73B316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36F84-0EBC-1126-DC61-6522542B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514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0F2BF7-6CA1-C476-2B53-0700F2A7E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93317-8DC9-4799-3564-9B2855A1D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E29CF-5AE0-9BA3-C3B0-A0B539E5E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40EFA-0004-B919-1F23-332F14F7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DA5F6-5755-0E13-AC80-03088752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09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069F-3530-843D-EB6A-1C5D0322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B2D38-B2C0-8B24-C5BF-A7612F004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9D057-8732-AB4E-6E86-F8C0E86F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593D5-D42F-F157-FE9E-B2663F43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D5E8-DA36-2D4F-67F0-2EE950E5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7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D951-77F7-DD0B-22C0-8783ED0A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6309-0FAA-A3A3-1BBA-051DC9B84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7DDF1-5990-90C8-1B5F-B143C0EC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73AEB-5341-B27C-CF20-29D28277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45AA6-474A-AFF9-C78C-63FD0C25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06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A29F-2087-FCA7-277F-6190AD56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CF247-0444-D3AD-A40C-45E9DCFE5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447E5-4477-CFB8-A84B-3434E46EA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2129D-9330-A346-F6BD-20D625AA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0F3DB-AF4F-8D85-2171-D062697C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6C047-18ED-A6B9-364B-893200EB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57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FF59-171F-EF9E-3B14-D8096A5F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D326-9726-6022-C6F3-5D9E840C2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C1E15-475A-6CCB-872E-7EC56C5CE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AED89-87D5-F001-2656-AE11DEB984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DD065-7CDE-18D2-F4BE-1D4CC96A1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B14D8-5529-3EEC-46BB-FEF8B682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3C2F2-7D75-582D-0C83-FC4C8D72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85464-7AAC-59FE-E682-F20A9E92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373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D746-4A14-AE91-2539-2828AD90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573A5-9A58-D989-6616-861DBEF87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90173-E34C-08F2-09B4-58D25906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BE9BF-EC3C-D57F-B968-AC0FF5464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28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969BF7-98F4-C141-5CD4-65812E83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27E90-0778-9D5C-FFF5-ED04C8C1A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0053A-9DD4-3B5F-53EC-0F645ED2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417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ED23-3371-A2DC-D84B-6CA84AE89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6436-EEA8-08FE-E55E-DAB28B148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5F615-27A5-3E01-F3D0-D222D41B1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5FC0A-DCF6-12DE-CC9C-F28FE3B0D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569EA-6EE9-6B8E-3C90-CD816312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E40EE-20A5-0EBA-619E-C1C30F19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20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896C-30B3-6F57-DE20-A3973F176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4A34F-C956-2BEB-8872-480A3C4E7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A5F40-0F1D-8F78-CE54-867891ECD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D322B-8045-DCD1-CEF9-FFB2155F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0C25-B0F7-29A6-E097-1E6C4ED1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FD6EA-A07B-5CD1-C2D1-3A417707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364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B72A6-74C8-43EB-8509-05BE6D83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3CA9F-D9D8-0D4A-0F82-3FB663E4B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F88AF-4954-4E89-6500-7D956FC16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B372C-4458-4732-A646-AAFEE447B082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30D70-0765-8AB1-866C-637242EEC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09864-1958-F72A-6999-88566E7FA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475FF-ECD2-4581-A589-C2B6CC4F0B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33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70E3-6644-4B3F-581F-E13DEED257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989CA7-1898-247E-6E60-47F9A115AC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E1E84-7FB5-5FB2-40EF-F92F66F0D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99947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4846-5930-8AC5-0876-EC8F026C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8A4F-B954-2A28-59F7-67147193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970FF-2B5F-2C41-8FF4-5B105ABD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6813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C747-D76E-DA12-EF60-A99BBCE4A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0E18C-DAC0-A5AD-174B-17990A1AD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2ECC1-6508-2B4F-2FB1-8ACE8EAE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521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A139-A81F-30E9-51CC-69748BAA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2578C-BC6A-F8CA-1ABB-DEBAA7BF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0E29-5BC2-B8A1-FE9E-2A9F77DA6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45213"/>
      </p:ext>
    </p:extLst>
  </p:cSld>
  <p:clrMapOvr>
    <a:masterClrMapping/>
  </p:clrMapOvr>
  <p:transition spd="slow"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CF3C-7DE0-3C8B-E81E-69EBF618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365126"/>
            <a:ext cx="9639300" cy="9350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F90AFD-A676-FF9B-2BC7-C547805A8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4505E-8B55-FFB6-0898-121CC69C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9846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BB4F-4165-7928-5A58-499DF5C8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BDD2D-3541-2B18-2028-CEE6047DA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6B2CC-8591-8D3F-5590-1A443C97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8540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92B-2BC6-982A-75EE-D0E458F2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49A9-D941-9EB1-4CCA-C159D7834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DB164-A468-8477-6079-0BEA428F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9724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2FD2-1369-E1C0-198F-781B1B6E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569FA-48C0-7300-9B06-61C5FB564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C63F5-2FA9-F7B8-4B9F-A1BAAAAB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459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D0D7-861A-BBAF-8BA8-13723679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F85DF-5731-A11A-EDB4-136A9E52C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7270A-4B38-DF11-6854-8D9C52FD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92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5FA0-B9B0-4E3F-F4B7-15FB58B7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FC6F-FB87-2153-2D3E-3A786F00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864C3-2B3C-97F9-4D9C-0C697E4D2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736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53A9-68D0-F885-BDB1-CDDDBB7A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458B-C8C8-DBB3-1596-673A4E5EC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1D676-5128-6CD9-9A25-02979871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578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74E0-AF35-94D5-2EB9-8B9644D9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9C5B-1A4E-1A3F-F329-84F9BA9F7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426F-5735-F4CB-C357-EBCD4E51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1158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Mirudhula D</dc:creator>
  <cp:lastModifiedBy>Mirudhula D</cp:lastModifiedBy>
  <cp:revision>6</cp:revision>
  <dcterms:created xsi:type="dcterms:W3CDTF">2026-02-12T05:31:02Z</dcterms:created>
  <dcterms:modified xsi:type="dcterms:W3CDTF">2026-02-12T05:43:28Z</dcterms:modified>
</cp:coreProperties>
</file>